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DE77B-C259-4BB2-BFD3-10468676F9A3}" type="datetimeFigureOut">
              <a:rPr lang="en-US" smtClean="0"/>
              <a:t>5/5/2013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0BE13-81FF-41C7-B98C-250A5430DC0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Treaties with First Nations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Prairies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6400800"/>
          </a:xfrm>
        </p:spPr>
        <p:txBody>
          <a:bodyPr/>
          <a:lstStyle/>
          <a:p>
            <a:r>
              <a:rPr lang="en-US" dirty="0" smtClean="0"/>
              <a:t>Canadian </a:t>
            </a:r>
            <a:r>
              <a:rPr lang="en-US" dirty="0" err="1" smtClean="0"/>
              <a:t>g’ment</a:t>
            </a:r>
            <a:r>
              <a:rPr lang="en-US" dirty="0" smtClean="0"/>
              <a:t> wanted to open the prairies to settlers</a:t>
            </a:r>
          </a:p>
          <a:p>
            <a:pPr lvl="1"/>
            <a:r>
              <a:rPr lang="en-US" dirty="0" smtClean="0"/>
              <a:t>Only possible once the question of aboriginal title had been settled</a:t>
            </a:r>
          </a:p>
          <a:p>
            <a:r>
              <a:rPr lang="en-US" dirty="0" smtClean="0"/>
              <a:t>By 1870: all land in NW (except Selkirk settlement) held by </a:t>
            </a:r>
            <a:r>
              <a:rPr lang="en-US" dirty="0" err="1" smtClean="0"/>
              <a:t>FN’s</a:t>
            </a:r>
            <a:endParaRPr lang="en-US" dirty="0" smtClean="0"/>
          </a:p>
          <a:p>
            <a:r>
              <a:rPr lang="en-US" dirty="0" err="1" smtClean="0"/>
              <a:t>FN’s</a:t>
            </a:r>
            <a:r>
              <a:rPr lang="en-US" dirty="0" smtClean="0"/>
              <a:t> wanted to make the best deal for their future</a:t>
            </a:r>
          </a:p>
          <a:p>
            <a:r>
              <a:rPr lang="en-US" dirty="0" smtClean="0"/>
              <a:t>1870: Canadian </a:t>
            </a:r>
            <a:r>
              <a:rPr lang="en-US" dirty="0" err="1" smtClean="0"/>
              <a:t>g’ment</a:t>
            </a:r>
            <a:r>
              <a:rPr lang="en-US" dirty="0" smtClean="0"/>
              <a:t> began negotiating treaties with </a:t>
            </a:r>
            <a:r>
              <a:rPr lang="en-US" dirty="0" err="1" smtClean="0"/>
              <a:t>FN’s</a:t>
            </a:r>
            <a:endParaRPr lang="en-US" dirty="0" smtClean="0"/>
          </a:p>
          <a:p>
            <a:pPr lvl="1"/>
            <a:r>
              <a:rPr lang="en-US" dirty="0" smtClean="0"/>
              <a:t>Department of Indian Affairs</a:t>
            </a:r>
          </a:p>
          <a:p>
            <a:pPr lvl="2"/>
            <a:r>
              <a:rPr lang="en-US" dirty="0" smtClean="0"/>
              <a:t>Indian Commissioner W. Simpson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477000"/>
          </a:xfrm>
        </p:spPr>
        <p:txBody>
          <a:bodyPr/>
          <a:lstStyle/>
          <a:p>
            <a:r>
              <a:rPr lang="en-US" dirty="0" smtClean="0"/>
              <a:t>By 1877: Can. </a:t>
            </a:r>
            <a:r>
              <a:rPr lang="en-US" dirty="0" err="1" smtClean="0"/>
              <a:t>G’ment</a:t>
            </a:r>
            <a:r>
              <a:rPr lang="en-US" dirty="0" smtClean="0"/>
              <a:t> had gained access to all the suitable land for agriculture</a:t>
            </a:r>
          </a:p>
          <a:p>
            <a:r>
              <a:rPr lang="en-US" dirty="0" err="1" smtClean="0"/>
              <a:t>G’ment</a:t>
            </a:r>
            <a:r>
              <a:rPr lang="en-US" dirty="0" smtClean="0"/>
              <a:t> wanted to concluded treaty process ASAP</a:t>
            </a:r>
          </a:p>
          <a:p>
            <a:r>
              <a:rPr lang="en-US" dirty="0" err="1" smtClean="0"/>
              <a:t>G’ment</a:t>
            </a:r>
            <a:r>
              <a:rPr lang="en-US" dirty="0" smtClean="0"/>
              <a:t> promised to give </a:t>
            </a:r>
            <a:r>
              <a:rPr lang="en-US" dirty="0" err="1" smtClean="0"/>
              <a:t>FN’s</a:t>
            </a:r>
            <a:r>
              <a:rPr lang="en-US" dirty="0" smtClean="0"/>
              <a:t> farm equipment and training in exchange for land/ signing treaties</a:t>
            </a:r>
          </a:p>
          <a:p>
            <a:pPr lvl="1"/>
            <a:r>
              <a:rPr lang="en-US" dirty="0" smtClean="0"/>
              <a:t>FN peoples welcomed prospect of becoming farmers</a:t>
            </a:r>
          </a:p>
          <a:p>
            <a:pPr lvl="2"/>
            <a:r>
              <a:rPr lang="en-US" dirty="0" err="1" smtClean="0"/>
              <a:t>Trad</a:t>
            </a:r>
            <a:r>
              <a:rPr lang="en-US" dirty="0" smtClean="0"/>
              <a:t>. </a:t>
            </a:r>
            <a:r>
              <a:rPr lang="en-US" dirty="0"/>
              <a:t>l</a:t>
            </a:r>
            <a:r>
              <a:rPr lang="en-US" dirty="0" smtClean="0"/>
              <a:t>ifestyle  threatened due to decreasing bison herds</a:t>
            </a:r>
          </a:p>
          <a:p>
            <a:pPr lvl="1"/>
            <a:r>
              <a:rPr lang="en-US" dirty="0" smtClean="0"/>
              <a:t>Can. </a:t>
            </a:r>
            <a:r>
              <a:rPr lang="en-US" dirty="0" err="1" smtClean="0"/>
              <a:t>G’ment</a:t>
            </a:r>
            <a:r>
              <a:rPr lang="en-US" dirty="0" smtClean="0"/>
              <a:t> blamed the FN as justification for not holding up their end of the deal</a:t>
            </a:r>
          </a:p>
          <a:p>
            <a:r>
              <a:rPr lang="en-US" dirty="0" smtClean="0"/>
              <a:t>Can. </a:t>
            </a:r>
            <a:r>
              <a:rPr lang="en-US" dirty="0" err="1" smtClean="0"/>
              <a:t>G’ment</a:t>
            </a:r>
            <a:r>
              <a:rPr lang="en-US" dirty="0" smtClean="0"/>
              <a:t> thought process had gone well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Simpson sent to MB to begin talks with the Cree and </a:t>
            </a:r>
            <a:r>
              <a:rPr lang="en-US" dirty="0" err="1" smtClean="0"/>
              <a:t>Saulteaux</a:t>
            </a:r>
            <a:r>
              <a:rPr lang="en-US" dirty="0" smtClean="0"/>
              <a:t> peoples</a:t>
            </a:r>
          </a:p>
          <a:p>
            <a:r>
              <a:rPr lang="en-US" dirty="0" smtClean="0"/>
              <a:t>Little room for negotiation</a:t>
            </a:r>
          </a:p>
          <a:p>
            <a:r>
              <a:rPr lang="en-US" dirty="0" err="1" smtClean="0"/>
              <a:t>FN’s</a:t>
            </a:r>
            <a:r>
              <a:rPr lang="en-US" dirty="0" smtClean="0"/>
              <a:t> signed away their claims to their traditional homelands</a:t>
            </a:r>
          </a:p>
          <a:p>
            <a:r>
              <a:rPr lang="en-US" dirty="0" smtClean="0"/>
              <a:t>Reserves set aside for FN peoples were tiny</a:t>
            </a:r>
          </a:p>
          <a:p>
            <a:r>
              <a:rPr lang="en-US" dirty="0" smtClean="0"/>
              <a:t>Can. </a:t>
            </a:r>
            <a:r>
              <a:rPr lang="en-US" dirty="0" err="1" smtClean="0"/>
              <a:t>G’ment</a:t>
            </a:r>
            <a:r>
              <a:rPr lang="en-US" dirty="0" smtClean="0"/>
              <a:t> had no intention of living up to promises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Indian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181600"/>
          </a:xfrm>
        </p:spPr>
        <p:txBody>
          <a:bodyPr/>
          <a:lstStyle/>
          <a:p>
            <a:r>
              <a:rPr lang="en-US" dirty="0" smtClean="0"/>
              <a:t>1876</a:t>
            </a:r>
          </a:p>
          <a:p>
            <a:r>
              <a:rPr lang="en-US" dirty="0" smtClean="0"/>
              <a:t>Confirmed FN would be required to live on reserves</a:t>
            </a:r>
          </a:p>
          <a:p>
            <a:r>
              <a:rPr lang="en-US" dirty="0" smtClean="0"/>
              <a:t>Stipulated that FN children would have to attend residential </a:t>
            </a:r>
            <a:r>
              <a:rPr lang="en-US" dirty="0" err="1" smtClean="0"/>
              <a:t>shools</a:t>
            </a:r>
            <a:endParaRPr lang="en-US" dirty="0" smtClean="0"/>
          </a:p>
          <a:p>
            <a:r>
              <a:rPr lang="en-US" dirty="0" smtClean="0"/>
              <a:t>During treaty process, FN not informed about the Indian Act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Missionaries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5105400"/>
          </a:xfrm>
        </p:spPr>
        <p:txBody>
          <a:bodyPr/>
          <a:lstStyle/>
          <a:p>
            <a:r>
              <a:rPr lang="en-US" dirty="0" err="1" smtClean="0"/>
              <a:t>G’ment</a:t>
            </a:r>
            <a:r>
              <a:rPr lang="en-US" dirty="0" smtClean="0"/>
              <a:t> used Catholic missionaries as translators</a:t>
            </a:r>
          </a:p>
          <a:p>
            <a:r>
              <a:rPr lang="en-US" dirty="0" smtClean="0"/>
              <a:t>Encouraged FN to sign treaties</a:t>
            </a:r>
          </a:p>
          <a:p>
            <a:pPr lvl="1"/>
            <a:r>
              <a:rPr lang="en-US" dirty="0" smtClean="0"/>
              <a:t>Didn’t want FN to starve</a:t>
            </a:r>
          </a:p>
          <a:p>
            <a:pPr lvl="1"/>
            <a:r>
              <a:rPr lang="en-US" dirty="0" smtClean="0"/>
              <a:t>Wanted FN to become productive members of society</a:t>
            </a:r>
          </a:p>
          <a:p>
            <a:r>
              <a:rPr lang="en-US" dirty="0" smtClean="0"/>
              <a:t>Neither </a:t>
            </a:r>
            <a:r>
              <a:rPr lang="en-US" dirty="0" err="1" smtClean="0"/>
              <a:t>g’ment</a:t>
            </a:r>
            <a:r>
              <a:rPr lang="en-US" dirty="0" smtClean="0"/>
              <a:t> nor missionaries considered the cultural destruction that accompanied plan</a:t>
            </a:r>
          </a:p>
          <a:p>
            <a:r>
              <a:rPr lang="en-US" dirty="0" err="1" smtClean="0"/>
              <a:t>NWMP</a:t>
            </a:r>
            <a:r>
              <a:rPr lang="en-US" dirty="0" smtClean="0"/>
              <a:t> summoned to escort FN to reserves</a:t>
            </a:r>
          </a:p>
          <a:p>
            <a:r>
              <a:rPr lang="en-US" dirty="0" smtClean="0"/>
              <a:t>Course of Can. History altered forever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treaties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5029200"/>
          </a:xfrm>
        </p:spPr>
        <p:txBody>
          <a:bodyPr/>
          <a:lstStyle/>
          <a:p>
            <a:r>
              <a:rPr lang="en-US" dirty="0" smtClean="0"/>
              <a:t>Treaty 1: August 3, 1871</a:t>
            </a:r>
          </a:p>
          <a:p>
            <a:r>
              <a:rPr lang="en-US" dirty="0" smtClean="0"/>
              <a:t>Treaty 2: August 21, 1871</a:t>
            </a:r>
          </a:p>
          <a:p>
            <a:r>
              <a:rPr lang="en-US" dirty="0" smtClean="0"/>
              <a:t>Treaty 3: 1873</a:t>
            </a:r>
          </a:p>
          <a:p>
            <a:r>
              <a:rPr lang="en-US" dirty="0" smtClean="0"/>
              <a:t>Treaty 4: September 25, 1874</a:t>
            </a:r>
          </a:p>
          <a:p>
            <a:r>
              <a:rPr lang="en-US" dirty="0" smtClean="0"/>
              <a:t>Treaty 5: September 20-4, 1875</a:t>
            </a:r>
          </a:p>
          <a:p>
            <a:r>
              <a:rPr lang="en-US" dirty="0" smtClean="0"/>
              <a:t>Treaty 6: August-September, 1876-1899</a:t>
            </a:r>
          </a:p>
          <a:p>
            <a:r>
              <a:rPr lang="en-US" dirty="0" smtClean="0"/>
              <a:t>Treaty 7: September 22, 1877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325</Words>
  <Application>Microsoft Office PowerPoint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Treaties with First Nations</vt:lpstr>
      <vt:lpstr>Slide 2</vt:lpstr>
      <vt:lpstr>Slide 3</vt:lpstr>
      <vt:lpstr>Slide 4</vt:lpstr>
      <vt:lpstr>The Indian Act</vt:lpstr>
      <vt:lpstr>Missionaries</vt:lpstr>
      <vt:lpstr>The treaties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Treaties with First Nations</dc:title>
  <dc:creator>Claire Rogers</dc:creator>
  <cp:lastModifiedBy>Claire Rogers</cp:lastModifiedBy>
  <cp:revision>6</cp:revision>
  <dcterms:created xsi:type="dcterms:W3CDTF">2013-05-06T05:25:32Z</dcterms:created>
  <dcterms:modified xsi:type="dcterms:W3CDTF">2013-05-06T06:04:59Z</dcterms:modified>
</cp:coreProperties>
</file>